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420700" y="2655767"/>
            <a:ext cx="7447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80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1795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Image">
  <p:cSld name="Big Image">
    <p:bg>
      <p:bgPr>
        <a:solidFill>
          <a:srgbClr val="2A95B7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1" descr="scene_trans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D8828E7-08C6-4D57-A05B-53C3B2BA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58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DE46-6327-41E0-A12D-B374F62220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B3CF6-D5F3-4399-8E47-E2D0825AA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13BA4-2BFF-416E-9A39-9DC27FAFF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41A04-211F-4091-9BCA-C550541495E4}" type="datetimeFigureOut">
              <a:rPr lang="en-GB" smtClean="0"/>
              <a:t>12/04/2020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92B9B-03E1-467B-A368-1572653DC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29E139-9EA3-4E99-BF14-2BEEC31F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828E7-08C6-4D57-A05B-53C3B2BA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014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8733" y="2009533"/>
            <a:ext cx="733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 b="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2428733" y="3380339"/>
            <a:ext cx="733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D8828E7-08C6-4D57-A05B-53C3B2BA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304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1922233" y="2171200"/>
            <a:ext cx="8347600" cy="109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24920" algn="ctr" rtl="0">
              <a:spcBef>
                <a:spcPts val="800"/>
              </a:spcBef>
              <a:spcAft>
                <a:spcPts val="0"/>
              </a:spcAft>
              <a:buSzPts val="2600"/>
              <a:buChar char="+"/>
              <a:defRPr sz="3467"/>
            </a:lvl1pPr>
            <a:lvl2pPr marL="1219170" lvl="1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2pPr>
            <a:lvl3pPr marL="1828754" lvl="2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3pPr>
            <a:lvl4pPr marL="2438339" lvl="3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4pPr>
            <a:lvl5pPr marL="3047924" lvl="4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5pPr>
            <a:lvl6pPr marL="3657509" lvl="5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6pPr>
            <a:lvl7pPr marL="4267093" lvl="6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7pPr>
            <a:lvl8pPr marL="4876678" lvl="7" indent="-524920" algn="ctr" rtl="0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8pPr>
            <a:lvl9pPr marL="5486263" lvl="8" indent="-524920" algn="ctr">
              <a:spcBef>
                <a:spcPts val="0"/>
              </a:spcBef>
              <a:spcAft>
                <a:spcPts val="0"/>
              </a:spcAft>
              <a:buSzPts val="2600"/>
              <a:buChar char="+"/>
              <a:defRPr sz="34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Google Shape;17;p4"/>
          <p:cNvSpPr txBox="1"/>
          <p:nvPr/>
        </p:nvSpPr>
        <p:spPr>
          <a:xfrm>
            <a:off x="4791200" y="1245025"/>
            <a:ext cx="26096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800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rPr>
              <a:t>“</a:t>
            </a:r>
            <a:endParaRPr sz="12800">
              <a:solidFill>
                <a:srgbClr val="2A95B7"/>
              </a:solidFill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D8828E7-08C6-4D57-A05B-53C3B2BA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034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07987">
              <a:spcBef>
                <a:spcPts val="800"/>
              </a:spcBef>
              <a:spcAft>
                <a:spcPts val="0"/>
              </a:spcAft>
              <a:buSzPts val="2400"/>
              <a:buChar char="+"/>
              <a:defRPr/>
            </a:lvl1pPr>
            <a:lvl2pPr marL="1219170" lvl="1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2pPr>
            <a:lvl3pPr marL="1828754" lvl="2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3pPr>
            <a:lvl4pPr marL="2438339" lvl="3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4pPr>
            <a:lvl5pPr marL="3047924" lvl="4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5pPr>
            <a:lvl6pPr marL="3657509" lvl="5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6pPr>
            <a:lvl7pPr marL="4267093" lvl="6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7pPr>
            <a:lvl8pPr marL="4876678" lvl="7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8pPr>
            <a:lvl9pPr marL="5486263" lvl="8" indent="-507987">
              <a:spcBef>
                <a:spcPts val="0"/>
              </a:spcBef>
              <a:spcAft>
                <a:spcPts val="0"/>
              </a:spcAft>
              <a:buSzPts val="2400"/>
              <a:buChar char="+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D8828E7-08C6-4D57-A05B-53C3B2BA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93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399333" y="1946200"/>
            <a:ext cx="45572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6235633" y="1946200"/>
            <a:ext cx="4524800" cy="36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74121">
              <a:spcBef>
                <a:spcPts val="800"/>
              </a:spcBef>
              <a:spcAft>
                <a:spcPts val="0"/>
              </a:spcAft>
              <a:buSzPts val="2000"/>
              <a:buChar char="+"/>
              <a:defRPr sz="2667"/>
            </a:lvl1pPr>
            <a:lvl2pPr marL="1219170" lvl="1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2pPr>
            <a:lvl3pPr marL="1828754" lvl="2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3pPr>
            <a:lvl4pPr marL="2438339" lvl="3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4pPr>
            <a:lvl5pPr marL="3047924" lvl="4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5pPr>
            <a:lvl6pPr marL="3657509" lvl="5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6pPr>
            <a:lvl7pPr marL="4267093" lvl="6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7pPr>
            <a:lvl8pPr marL="4876678" lvl="7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8pPr>
            <a:lvl9pPr marL="5486263" lvl="8" indent="-474121">
              <a:spcBef>
                <a:spcPts val="0"/>
              </a:spcBef>
              <a:spcAft>
                <a:spcPts val="0"/>
              </a:spcAft>
              <a:buSzPts val="2000"/>
              <a:buChar char="+"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D8828E7-08C6-4D57-A05B-53C3B2BA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860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424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4567067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7691668" y="1914033"/>
            <a:ext cx="2972400" cy="379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rtl="0">
              <a:spcBef>
                <a:spcPts val="800"/>
              </a:spcBef>
              <a:spcAft>
                <a:spcPts val="0"/>
              </a:spcAft>
              <a:buSzPts val="1600"/>
              <a:buChar char="+"/>
              <a:defRPr sz="2133"/>
            </a:lvl1pPr>
            <a:lvl2pPr marL="1219170" lvl="1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2pPr>
            <a:lvl3pPr marL="1828754" lvl="2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3pPr>
            <a:lvl4pPr marL="2438339" lvl="3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4pPr>
            <a:lvl5pPr marL="3047924" lvl="4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5pPr>
            <a:lvl6pPr marL="3657509" lvl="5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6pPr>
            <a:lvl7pPr marL="4267093" lvl="6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7pPr>
            <a:lvl8pPr marL="4876678" lvl="7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8pPr>
            <a:lvl9pPr marL="5486263" lvl="8" indent="-440256" rtl="0">
              <a:spcBef>
                <a:spcPts val="0"/>
              </a:spcBef>
              <a:spcAft>
                <a:spcPts val="0"/>
              </a:spcAft>
              <a:buSzPts val="1600"/>
              <a:buChar char="+"/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D8828E7-08C6-4D57-A05B-53C3B2BA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38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D8828E7-08C6-4D57-A05B-53C3B2BA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23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2139233" y="4960667"/>
            <a:ext cx="7913600" cy="69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609585" lvl="0" indent="-304792" algn="ctr">
              <a:spcBef>
                <a:spcPts val="480"/>
              </a:spcBef>
              <a:spcAft>
                <a:spcPts val="0"/>
              </a:spcAft>
              <a:buSzPts val="1800"/>
              <a:buNone/>
              <a:defRPr sz="2400">
                <a:solidFill>
                  <a:srgbClr val="2A95B7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D8828E7-08C6-4D57-A05B-53C3B2BA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55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ED8828E7-08C6-4D57-A05B-53C3B2BA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4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399333" y="1061567"/>
            <a:ext cx="9361200" cy="1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3000"/>
              <a:buFont typeface="Patrick Hand SC"/>
              <a:buNone/>
              <a:defRPr sz="3000" b="1">
                <a:solidFill>
                  <a:srgbClr val="2A95B7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9333" y="1916568"/>
            <a:ext cx="9361200" cy="360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2A95B7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Font typeface="Sniglet"/>
              <a:buChar char="+"/>
              <a:defRPr sz="2400">
                <a:solidFill>
                  <a:srgbClr val="434343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60400" y="6453000"/>
            <a:ext cx="731600" cy="404800"/>
          </a:xfrm>
          <a:prstGeom prst="rect">
            <a:avLst/>
          </a:prstGeom>
          <a:noFill/>
          <a:ln>
            <a:noFill/>
          </a:ln>
          <a:effectLst>
            <a:outerShdw blurRad="28575" dist="19050" dir="5400000" algn="bl" rotWithShape="0">
              <a:srgbClr val="000000">
                <a:alpha val="25000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1pPr>
            <a:lvl2pPr lvl="1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2pPr>
            <a:lvl3pPr lvl="2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3pPr>
            <a:lvl4pPr lvl="3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4pPr>
            <a:lvl5pPr lvl="4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5pPr>
            <a:lvl6pPr lvl="5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6pPr>
            <a:lvl7pPr lvl="6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7pPr>
            <a:lvl8pPr lvl="7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8pPr>
            <a:lvl9pPr lvl="8" algn="r">
              <a:buNone/>
              <a:defRPr sz="1467">
                <a:solidFill>
                  <a:srgbClr val="FFFFFF"/>
                </a:solidFill>
                <a:latin typeface="Sniglet"/>
                <a:ea typeface="Sniglet"/>
                <a:cs typeface="Sniglet"/>
                <a:sym typeface="Sniglet"/>
              </a:defRPr>
            </a:lvl9pPr>
          </a:lstStyle>
          <a:p>
            <a:fld id="{ED8828E7-08C6-4D57-A05B-53C3B2BA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468383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CgsK13BTqzpthaeB6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8FC6B-C1D3-4BB0-AE88-8DCEFADAA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200"/>
            <a:ext cx="9144000" cy="2387600"/>
          </a:xfrm>
        </p:spPr>
        <p:txBody>
          <a:bodyPr/>
          <a:lstStyle/>
          <a:p>
            <a:r>
              <a:rPr lang="en-GB" dirty="0"/>
              <a:t>Animals and food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98A1D7-4332-4DF4-8086-54E1818A17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08016"/>
            <a:ext cx="9144000" cy="1049784"/>
          </a:xfrm>
        </p:spPr>
        <p:txBody>
          <a:bodyPr/>
          <a:lstStyle/>
          <a:p>
            <a:r>
              <a:rPr lang="en-GB" dirty="0"/>
              <a:t>test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FDECB8-D762-4298-8109-3E01EA979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283" y="966617"/>
            <a:ext cx="1905434" cy="190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0670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DF023-76F5-4B5F-AA6B-5E2A681841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10132"/>
          </a:xfrm>
        </p:spPr>
        <p:txBody>
          <a:bodyPr>
            <a:normAutofit fontScale="90000"/>
          </a:bodyPr>
          <a:lstStyle/>
          <a:p>
            <a:r>
              <a:rPr lang="en-GB" dirty="0"/>
              <a:t>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892D4C-2AE3-4D53-A82F-1EC67901B3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32495"/>
            <a:ext cx="9144000" cy="4095443"/>
          </a:xfrm>
        </p:spPr>
        <p:txBody>
          <a:bodyPr/>
          <a:lstStyle/>
          <a:p>
            <a:pPr algn="l"/>
            <a:r>
              <a:rPr lang="en-GB" sz="2000" dirty="0" err="1"/>
              <a:t>Dragi</a:t>
            </a:r>
            <a:r>
              <a:rPr lang="en-GB" sz="2000" dirty="0"/>
              <a:t> </a:t>
            </a:r>
            <a:r>
              <a:rPr lang="en-GB" sz="2000" dirty="0" err="1"/>
              <a:t>đaci</a:t>
            </a:r>
            <a:r>
              <a:rPr lang="en-GB" sz="2000" dirty="0"/>
              <a:t>, </a:t>
            </a:r>
            <a:r>
              <a:rPr lang="en-GB" sz="2000" dirty="0" err="1"/>
              <a:t>ove</a:t>
            </a:r>
            <a:r>
              <a:rPr lang="en-GB" sz="2000" dirty="0"/>
              <a:t> </a:t>
            </a:r>
            <a:r>
              <a:rPr lang="en-GB" sz="2000" dirty="0" err="1"/>
              <a:t>nedelje</a:t>
            </a:r>
            <a:r>
              <a:rPr lang="en-GB" sz="2000" dirty="0"/>
              <a:t> </a:t>
            </a:r>
            <a:r>
              <a:rPr lang="en-GB" sz="2000" dirty="0" err="1"/>
              <a:t>ćemo</a:t>
            </a:r>
            <a:r>
              <a:rPr lang="en-GB" sz="2000" dirty="0"/>
              <a:t> da </a:t>
            </a:r>
            <a:r>
              <a:rPr lang="en-GB" sz="2000" dirty="0" err="1"/>
              <a:t>imamo</a:t>
            </a:r>
            <a:r>
              <a:rPr lang="en-GB" sz="2000" dirty="0"/>
              <a:t> </a:t>
            </a:r>
            <a:r>
              <a:rPr lang="en-GB" sz="2000" dirty="0" err="1"/>
              <a:t>malu</a:t>
            </a:r>
            <a:r>
              <a:rPr lang="en-GB" sz="2000" dirty="0"/>
              <a:t> </a:t>
            </a:r>
            <a:r>
              <a:rPr lang="en-GB" sz="2000" dirty="0" err="1"/>
              <a:t>proveru</a:t>
            </a:r>
            <a:r>
              <a:rPr lang="en-GB" sz="2000" dirty="0"/>
              <a:t> </a:t>
            </a:r>
            <a:r>
              <a:rPr lang="en-GB" sz="2000" dirty="0" err="1"/>
              <a:t>znanja</a:t>
            </a:r>
            <a:r>
              <a:rPr lang="en-GB" sz="2000" dirty="0"/>
              <a:t> </a:t>
            </a:r>
            <a:r>
              <a:rPr lang="en-GB" sz="2000" dirty="0" err="1"/>
              <a:t>iz</a:t>
            </a:r>
            <a:r>
              <a:rPr lang="en-GB" sz="2000" dirty="0"/>
              <a:t> </a:t>
            </a:r>
            <a:r>
              <a:rPr lang="en-GB" sz="2000" dirty="0" err="1"/>
              <a:t>prethodne</a:t>
            </a:r>
            <a:r>
              <a:rPr lang="en-GB" sz="2000" dirty="0"/>
              <a:t> </a:t>
            </a:r>
            <a:r>
              <a:rPr lang="en-GB" sz="2000" dirty="0" err="1"/>
              <a:t>dve</a:t>
            </a:r>
            <a:r>
              <a:rPr lang="en-GB" sz="2000" dirty="0"/>
              <a:t> </a:t>
            </a:r>
            <a:r>
              <a:rPr lang="en-GB" sz="2000" dirty="0" err="1"/>
              <a:t>lekcije</a:t>
            </a:r>
            <a:r>
              <a:rPr lang="en-GB" sz="2000" dirty="0"/>
              <a:t> (animals and food). Test se </a:t>
            </a:r>
            <a:r>
              <a:rPr lang="en-GB" sz="2000" dirty="0" err="1"/>
              <a:t>nalazi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ovom</a:t>
            </a:r>
            <a:r>
              <a:rPr lang="en-GB" sz="2000" dirty="0"/>
              <a:t> </a:t>
            </a:r>
            <a:r>
              <a:rPr lang="en-GB" sz="2000" dirty="0" err="1"/>
              <a:t>linku</a:t>
            </a:r>
            <a:r>
              <a:rPr lang="en-GB" sz="2000" dirty="0"/>
              <a:t>: </a:t>
            </a:r>
            <a:r>
              <a:rPr lang="en-GB" sz="2000" dirty="0">
                <a:hlinkClick r:id="rId2"/>
              </a:rPr>
              <a:t>https://forms.gle/CgsK13BTqzpthaeB6</a:t>
            </a:r>
            <a:r>
              <a:rPr lang="en-GB" sz="2000" dirty="0"/>
              <a:t> . </a:t>
            </a:r>
          </a:p>
          <a:p>
            <a:pPr algn="l"/>
            <a:r>
              <a:rPr lang="en-GB" sz="2000" dirty="0"/>
              <a:t>SVE </a:t>
            </a:r>
            <a:r>
              <a:rPr lang="en-GB" sz="2000" dirty="0" err="1"/>
              <a:t>odgovore</a:t>
            </a:r>
            <a:r>
              <a:rPr lang="en-GB" sz="2000" dirty="0"/>
              <a:t> u </a:t>
            </a:r>
            <a:r>
              <a:rPr lang="en-GB" sz="2000" dirty="0" err="1"/>
              <a:t>testu</a:t>
            </a:r>
            <a:r>
              <a:rPr lang="en-GB" sz="2000" dirty="0"/>
              <a:t> </a:t>
            </a:r>
            <a:r>
              <a:rPr lang="en-GB" sz="2000" dirty="0" err="1"/>
              <a:t>treba</a:t>
            </a:r>
            <a:r>
              <a:rPr lang="en-GB" sz="2000" dirty="0"/>
              <a:t> </a:t>
            </a:r>
            <a:r>
              <a:rPr lang="en-GB" sz="2000" dirty="0" err="1"/>
              <a:t>pisati</a:t>
            </a:r>
            <a:r>
              <a:rPr lang="en-GB" sz="2000" dirty="0"/>
              <a:t> MALIM SLOVIMA, </a:t>
            </a:r>
            <a:r>
              <a:rPr lang="en-GB" sz="2000" dirty="0" err="1"/>
              <a:t>na</a:t>
            </a:r>
            <a:r>
              <a:rPr lang="en-GB" sz="2000" dirty="0"/>
              <a:t> LATINICI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koristiti</a:t>
            </a:r>
            <a:r>
              <a:rPr lang="en-GB" sz="2000" dirty="0"/>
              <a:t> č, ć, </a:t>
            </a:r>
            <a:r>
              <a:rPr lang="en-GB" sz="2000" dirty="0" err="1"/>
              <a:t>dž</a:t>
            </a:r>
            <a:r>
              <a:rPr lang="en-GB" sz="2000" dirty="0"/>
              <a:t>, đ, š, ž </a:t>
            </a:r>
            <a:r>
              <a:rPr lang="en-GB" sz="2000" dirty="0" err="1"/>
              <a:t>tamo</a:t>
            </a:r>
            <a:r>
              <a:rPr lang="en-GB" sz="2000" dirty="0"/>
              <a:t> </a:t>
            </a:r>
            <a:r>
              <a:rPr lang="en-GB" sz="2000" dirty="0" err="1"/>
              <a:t>gde</a:t>
            </a:r>
            <a:r>
              <a:rPr lang="en-GB" sz="2000" dirty="0"/>
              <a:t> je </a:t>
            </a:r>
            <a:r>
              <a:rPr lang="en-GB" sz="2000" dirty="0" err="1"/>
              <a:t>neophodno</a:t>
            </a:r>
            <a:r>
              <a:rPr lang="en-GB" sz="2000" dirty="0"/>
              <a:t>. </a:t>
            </a:r>
            <a:r>
              <a:rPr lang="en-GB" sz="2000" dirty="0" err="1"/>
              <a:t>Pazi</a:t>
            </a:r>
            <a:r>
              <a:rPr lang="en-GB" sz="2000" dirty="0"/>
              <a:t>! Test </a:t>
            </a:r>
            <a:r>
              <a:rPr lang="en-GB" sz="2000" dirty="0" err="1"/>
              <a:t>možeš</a:t>
            </a:r>
            <a:r>
              <a:rPr lang="en-GB" sz="2000" dirty="0"/>
              <a:t> da </a:t>
            </a:r>
            <a:r>
              <a:rPr lang="en-GB" sz="2000" dirty="0" err="1"/>
              <a:t>uradiš</a:t>
            </a:r>
            <a:r>
              <a:rPr lang="en-GB" sz="2000" dirty="0"/>
              <a:t> </a:t>
            </a:r>
            <a:r>
              <a:rPr lang="en-GB" sz="2000" dirty="0" err="1"/>
              <a:t>samo</a:t>
            </a:r>
            <a:r>
              <a:rPr lang="en-GB" sz="2000" dirty="0"/>
              <a:t> </a:t>
            </a:r>
            <a:r>
              <a:rPr lang="en-GB" sz="2000" dirty="0" err="1"/>
              <a:t>jednom</a:t>
            </a:r>
            <a:r>
              <a:rPr lang="en-GB" sz="2000" dirty="0"/>
              <a:t>. </a:t>
            </a:r>
            <a:r>
              <a:rPr lang="en-GB" sz="2000" dirty="0" err="1"/>
              <a:t>Kad</a:t>
            </a:r>
            <a:r>
              <a:rPr lang="en-GB" sz="2000" dirty="0"/>
              <a:t> </a:t>
            </a:r>
            <a:r>
              <a:rPr lang="en-GB" sz="2000" dirty="0" err="1"/>
              <a:t>završiš</a:t>
            </a:r>
            <a:r>
              <a:rPr lang="en-GB" sz="2000" dirty="0"/>
              <a:t> test, </a:t>
            </a:r>
            <a:r>
              <a:rPr lang="en-GB" sz="2000" dirty="0" err="1"/>
              <a:t>klikni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SUBMIT </a:t>
            </a:r>
            <a:r>
              <a:rPr lang="en-GB" sz="2000" dirty="0" err="1"/>
              <a:t>i</a:t>
            </a:r>
            <a:r>
              <a:rPr lang="en-GB" sz="2000" dirty="0"/>
              <a:t> </a:t>
            </a:r>
            <a:r>
              <a:rPr lang="en-GB" sz="2000" dirty="0" err="1"/>
              <a:t>posle</a:t>
            </a:r>
            <a:r>
              <a:rPr lang="en-GB" sz="2000" dirty="0"/>
              <a:t> toga </a:t>
            </a:r>
            <a:r>
              <a:rPr lang="en-GB" sz="2000" dirty="0" err="1"/>
              <a:t>ćeš</a:t>
            </a:r>
            <a:r>
              <a:rPr lang="en-GB" sz="2000" dirty="0"/>
              <a:t> </a:t>
            </a:r>
            <a:r>
              <a:rPr lang="en-GB" sz="2000" dirty="0" err="1"/>
              <a:t>moći</a:t>
            </a:r>
            <a:r>
              <a:rPr lang="en-GB" sz="2000" dirty="0"/>
              <a:t> da </a:t>
            </a:r>
            <a:r>
              <a:rPr lang="en-GB" sz="2000" dirty="0" err="1"/>
              <a:t>vidiš</a:t>
            </a:r>
            <a:r>
              <a:rPr lang="en-GB" sz="2000" dirty="0"/>
              <a:t> </a:t>
            </a:r>
            <a:r>
              <a:rPr lang="en-GB" sz="2000" dirty="0" err="1"/>
              <a:t>rezultate</a:t>
            </a:r>
            <a:r>
              <a:rPr lang="en-GB" sz="2000" dirty="0"/>
              <a:t> </a:t>
            </a:r>
            <a:r>
              <a:rPr lang="en-GB" sz="2000" dirty="0" err="1"/>
              <a:t>odnosno</a:t>
            </a:r>
            <a:r>
              <a:rPr lang="en-GB" sz="2000" dirty="0"/>
              <a:t> </a:t>
            </a:r>
            <a:r>
              <a:rPr lang="en-GB" sz="2000" dirty="0" err="1"/>
              <a:t>broj</a:t>
            </a:r>
            <a:r>
              <a:rPr lang="en-GB" sz="2000" dirty="0"/>
              <a:t> </a:t>
            </a:r>
            <a:r>
              <a:rPr lang="en-GB" sz="2000" dirty="0" err="1"/>
              <a:t>osvojenih</a:t>
            </a:r>
            <a:r>
              <a:rPr lang="en-GB" sz="2000" dirty="0"/>
              <a:t> </a:t>
            </a:r>
            <a:r>
              <a:rPr lang="en-GB" sz="2000" dirty="0" err="1"/>
              <a:t>poena</a:t>
            </a:r>
            <a:r>
              <a:rPr lang="en-GB" sz="2000" dirty="0"/>
              <a:t> (</a:t>
            </a:r>
            <a:r>
              <a:rPr lang="en-GB" sz="2000" dirty="0" err="1"/>
              <a:t>klikni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VIEW SCORE). Ne </a:t>
            </a:r>
            <a:r>
              <a:rPr lang="en-GB" sz="2000" dirty="0" err="1"/>
              <a:t>trebate</a:t>
            </a:r>
            <a:r>
              <a:rPr lang="en-GB" sz="2000" dirty="0"/>
              <a:t> </a:t>
            </a:r>
            <a:r>
              <a:rPr lang="en-GB" sz="2000" dirty="0" err="1"/>
              <a:t>slikati</a:t>
            </a:r>
            <a:r>
              <a:rPr lang="en-GB" sz="2000" dirty="0"/>
              <a:t> </a:t>
            </a:r>
            <a:r>
              <a:rPr lang="en-GB" sz="2000" dirty="0" err="1"/>
              <a:t>odgovore</a:t>
            </a:r>
            <a:r>
              <a:rPr lang="en-GB" sz="2000" dirty="0"/>
              <a:t> </a:t>
            </a:r>
            <a:r>
              <a:rPr lang="en-GB" sz="2000" dirty="0" err="1"/>
              <a:t>jer</a:t>
            </a:r>
            <a:r>
              <a:rPr lang="en-GB" sz="2000" dirty="0"/>
              <a:t> </a:t>
            </a:r>
            <a:r>
              <a:rPr lang="en-GB" sz="2000" dirty="0" err="1"/>
              <a:t>će</a:t>
            </a:r>
            <a:r>
              <a:rPr lang="en-GB" sz="2000" dirty="0"/>
              <a:t> </a:t>
            </a:r>
            <a:r>
              <a:rPr lang="en-GB" sz="2000" dirty="0" err="1"/>
              <a:t>sve</a:t>
            </a:r>
            <a:r>
              <a:rPr lang="en-GB" sz="2000" dirty="0"/>
              <a:t> </a:t>
            </a:r>
            <a:r>
              <a:rPr lang="en-GB" sz="2000" dirty="0" err="1"/>
              <a:t>automatski</a:t>
            </a:r>
            <a:r>
              <a:rPr lang="en-GB" sz="2000" dirty="0"/>
              <a:t> </a:t>
            </a:r>
            <a:r>
              <a:rPr lang="en-GB" sz="2000" dirty="0" err="1"/>
              <a:t>stići</a:t>
            </a:r>
            <a:r>
              <a:rPr lang="en-GB" sz="2000" dirty="0"/>
              <a:t> </a:t>
            </a:r>
            <a:r>
              <a:rPr lang="en-GB" sz="2000" dirty="0" err="1"/>
              <a:t>na</a:t>
            </a:r>
            <a:r>
              <a:rPr lang="en-GB" sz="2000" dirty="0"/>
              <a:t> </a:t>
            </a:r>
            <a:r>
              <a:rPr lang="en-GB" sz="2000" dirty="0" err="1"/>
              <a:t>mejl</a:t>
            </a:r>
            <a:r>
              <a:rPr lang="en-GB" sz="2000" dirty="0"/>
              <a:t> </a:t>
            </a:r>
            <a:r>
              <a:rPr lang="en-GB" sz="2000" dirty="0" err="1"/>
              <a:t>nastavnica</a:t>
            </a:r>
            <a:r>
              <a:rPr lang="en-GB" sz="2000" dirty="0"/>
              <a:t>.</a:t>
            </a:r>
          </a:p>
          <a:p>
            <a:pPr algn="l"/>
            <a:r>
              <a:rPr lang="en-GB" sz="2000" dirty="0"/>
              <a:t>GOOD LUCK! </a:t>
            </a:r>
            <a:r>
              <a:rPr lang="en-GB" sz="2000" dirty="0">
                <a:sym typeface="Wingdings" panose="05000000000000000000" pitchFamily="2" charset="2"/>
              </a:rPr>
              <a:t>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9246890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1308383-5286-4FF4-B5D2-2334AB53D122}" vid="{B33FB9C2-54F9-41C5-B3BC-C40A56BA04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</TotalTime>
  <Words>120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Patrick Hand SC</vt:lpstr>
      <vt:lpstr>Sniglet</vt:lpstr>
      <vt:lpstr>Theme1</vt:lpstr>
      <vt:lpstr>Animals and food</vt:lpstr>
      <vt:lpstr>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Animals and food</dc:title>
  <dc:creator>m52215</dc:creator>
  <cp:lastModifiedBy>m52215</cp:lastModifiedBy>
  <cp:revision>1</cp:revision>
  <dcterms:created xsi:type="dcterms:W3CDTF">2020-04-12T14:29:38Z</dcterms:created>
  <dcterms:modified xsi:type="dcterms:W3CDTF">2020-04-12T14:33:08Z</dcterms:modified>
</cp:coreProperties>
</file>